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70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9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fundamental" id="{28DE8A76-2D68-864B-A3C7-0ED86A914C27}">
          <p14:sldIdLst>
            <p14:sldId id="256"/>
            <p14:sldId id="257"/>
            <p14:sldId id="259"/>
            <p14:sldId id="258"/>
            <p14:sldId id="270"/>
            <p14:sldId id="260"/>
            <p14:sldId id="261"/>
            <p14:sldId id="262"/>
          </p14:sldIdLst>
        </p14:section>
        <p14:section name="Utilities" id="{B6935731-4928-4541-96DE-F184ECE67BF5}">
          <p14:sldIdLst>
            <p14:sldId id="263"/>
            <p14:sldId id="264"/>
            <p14:sldId id="265"/>
            <p14:sldId id="267"/>
          </p14:sldIdLst>
        </p14:section>
        <p14:section name="Plugin" id="{AA7E119F-0C8B-5242-92A5-A3DBE32B4967}">
          <p14:sldIdLst>
            <p14:sldId id="269"/>
          </p14:sldIdLst>
        </p14:section>
        <p14:section name="KEY WORDS" id="{06C70FBC-3A29-0E40-9850-DFFA87B0284E}">
          <p14:sldIdLst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542"/>
  </p:normalViewPr>
  <p:slideViewPr>
    <p:cSldViewPr snapToGrid="0" snapToObjects="1">
      <p:cViewPr varScale="1">
        <p:scale>
          <a:sx n="92" d="100"/>
          <a:sy n="92" d="100"/>
        </p:scale>
        <p:origin x="7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C91AD6-D11E-5D42-979E-2DAFEF153082}" type="datetimeFigureOut">
              <a:rPr lang="en-US" smtClean="0"/>
              <a:t>6/4/19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990B1-5F5E-A045-B035-7D0D19AEE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402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F990B1-5F5E-A045-B035-7D0D19AEE60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33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70EBE-AE0E-6843-A48C-6C811D3B4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C15B2C-8962-8346-84E9-91E40234F1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8A7407-898E-8442-84EC-AA7F24526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C0806A-8E69-7E4C-B32B-033D52CF9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54D356-DA57-864A-815D-E065C7F61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165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99EF3-DD69-244A-AC06-68977C64F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FB5A58-4CAA-FC43-9972-71B661FAAB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E7965-E7AC-B34A-8BA6-0D2DE1E960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B1B34-4306-4743-A487-7D5CF690A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CA75F-A2F0-EA4E-9ED5-74DC3F77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97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FF2BD7-D05E-F84C-B510-D7FC445D7B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221DE5-F5F4-F940-ACB5-F59E4FC2F0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E5F24-154E-164D-AE5F-FB3B6A960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C1B6F-7541-8340-A041-71972F92C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6658B-D2E5-6B4E-BB57-2EBC8192B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85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B08AC-C704-3140-85A1-6D9662D0A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E75580-56F2-624E-8842-8D37741D2B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DB2B7-F416-FF48-861B-189562CD3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4062CA-FD44-8C4A-9959-9255DA8B4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3B5C3-DF8D-F642-B91A-9180C89B8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49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35C22-6C47-A745-9F0F-3F9C9B366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000C8-2F3D-1940-8EC9-EC6C19AE9E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B72F3-4009-CC4A-8A3D-4BD7BF46F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AE35B-8CCF-CB4E-A586-744C5270CA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D1E606-E38C-E041-8715-6F3BA9451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447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F6E76-27BE-AC4A-88F8-3644F9108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CF268-4B6C-4947-BE39-549DDFFD04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AAD34E-44EE-F348-BD16-67FCEECBC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121C66-3B81-5B46-B173-19204E01C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D4794-97A4-9644-A147-EB8DA944B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2C872D-BFE2-0F40-A8E0-B75669B66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19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FCD5-2B05-0F4D-A06A-5C2C4EF60F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7225CF-3C20-3F43-8335-C371F4427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90D1E1-18AF-DD43-8CE7-85B4F4C58A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54CDCC-CCB8-9A48-B60A-F36C82508B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9853B7-EB7E-854E-B4BD-9ACB4DC07B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E237D0-40BB-1E45-A131-506ACB143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73EC4A-173D-3B4F-B347-B550979F2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129536-484B-DC48-80D3-9DB2E3C8C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3C095-E41B-2C43-B97C-9AF310182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A560933-A2EB-4F44-AE09-0D2B8EDD6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2E8AB5-40F5-E047-97E4-A348D5D66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ACD527-D50C-BD42-9516-CB3A70352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781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2F91D0-E213-144D-B252-B6876B925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759482-E6E6-874C-8744-D722FC243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3E0F61-EABC-B34B-B5E6-9ECE31F20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21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60D66-EA09-0742-9D8A-25A9DF3B3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84519F-4DA6-0F4A-B085-49D029FAE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66D82C-C51B-5248-A58A-E90DB3A52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5E2B24-2D62-6543-B13A-022F4DED3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8CB3B2-D2A5-D447-9394-2243EC8426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D6F045-ACAE-024B-9338-1EFF5B315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222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57C49E-9392-E744-A813-737187255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A28039-084F-AC48-BB5F-C23BBC36EF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7A7AA0-14F6-2E4A-8BD6-BF6146E709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A0710-4827-B94B-96AD-DBB70359C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5272C8-F846-0140-BE67-B478D6CA6D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A11B7-7A21-4E40-B6C8-DBEA32161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429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8279E3B-5E54-B641-ACEA-4C5D7F4AD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1220B-AE15-7048-854B-A8F053C527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7DB107-4B96-8348-ABE5-94CECD35D1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AEC35-486E-0448-B083-CE1C25722250}" type="datetimeFigureOut">
              <a:rPr lang="en-US" smtClean="0"/>
              <a:t>6/4/19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4C0023-9C3A-1748-BA83-FF78409806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BB622-FBB7-F64B-848E-EB1DAB37F2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B6FBE-00EF-FA48-9957-198165173D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153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84294D-183E-3846-8C4C-04633DE8BB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easy-test	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EA08F1-45C3-D34F-B844-82C4CB6661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杨华伟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38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4072B-8EB5-AF43-AE9B-0B15C78E4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pycodegenconfig.json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AA46E9-7CAA-C14C-A0B5-3F357E445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{</a:t>
            </a:r>
            <a:br>
              <a:rPr lang="en-US" dirty="0"/>
            </a:br>
            <a:r>
              <a:rPr lang="en-US" dirty="0"/>
              <a:t>  "</a:t>
            </a:r>
            <a:r>
              <a:rPr lang="en-US" dirty="0" err="1"/>
              <a:t>swagger_doc</a:t>
            </a:r>
            <a:r>
              <a:rPr lang="en-US" dirty="0"/>
              <a:t>": "http://localhost:9222/v2/</a:t>
            </a:r>
            <a:r>
              <a:rPr lang="en-US" dirty="0" err="1"/>
              <a:t>api</a:t>
            </a:r>
            <a:r>
              <a:rPr lang="en-US" dirty="0"/>
              <a:t>-docs",</a:t>
            </a:r>
            <a:br>
              <a:rPr lang="en-US" dirty="0"/>
            </a:br>
            <a:r>
              <a:rPr lang="en-US" dirty="0"/>
              <a:t>  "</a:t>
            </a:r>
            <a:r>
              <a:rPr lang="en-US" dirty="0" err="1"/>
              <a:t>api_bases</a:t>
            </a:r>
            <a:r>
              <a:rPr lang="en-US" dirty="0"/>
              <a:t>": [</a:t>
            </a:r>
            <a:br>
              <a:rPr lang="en-US" dirty="0"/>
            </a:br>
            <a:r>
              <a:rPr lang="en-US" dirty="0"/>
              <a:t>    "/mustang/manager"</a:t>
            </a:r>
            <a:br>
              <a:rPr lang="en-US" dirty="0"/>
            </a:br>
            <a:r>
              <a:rPr lang="en-US" dirty="0"/>
              <a:t>  ],</a:t>
            </a:r>
            <a:br>
              <a:rPr lang="en-US" dirty="0"/>
            </a:br>
            <a:r>
              <a:rPr lang="en-US" dirty="0"/>
              <a:t>  "</a:t>
            </a:r>
            <a:r>
              <a:rPr lang="en-US" dirty="0" err="1"/>
              <a:t>included_paths</a:t>
            </a:r>
            <a:r>
              <a:rPr lang="en-US" dirty="0"/>
              <a:t>": [],</a:t>
            </a:r>
            <a:br>
              <a:rPr lang="en-US" dirty="0"/>
            </a:br>
            <a:r>
              <a:rPr lang="en-US" dirty="0"/>
              <a:t>  "</a:t>
            </a:r>
            <a:r>
              <a:rPr lang="en-US" dirty="0" err="1"/>
              <a:t>excluded_paths</a:t>
            </a:r>
            <a:r>
              <a:rPr lang="en-US" dirty="0"/>
              <a:t>": [],</a:t>
            </a:r>
            <a:br>
              <a:rPr lang="en-US" dirty="0"/>
            </a:br>
            <a:r>
              <a:rPr lang="en-US" dirty="0"/>
              <a:t>  "</a:t>
            </a:r>
            <a:r>
              <a:rPr lang="en-US" dirty="0" err="1"/>
              <a:t>target_relative_dir</a:t>
            </a:r>
            <a:r>
              <a:rPr lang="en-US" dirty="0"/>
              <a:t>": "../../</a:t>
            </a:r>
            <a:r>
              <a:rPr lang="en-US" dirty="0" err="1"/>
              <a:t>api</a:t>
            </a:r>
            <a:r>
              <a:rPr lang="en-US" dirty="0"/>
              <a:t>/</a:t>
            </a:r>
            <a:r>
              <a:rPr lang="en-US" dirty="0" err="1"/>
              <a:t>mustang_manager</a:t>
            </a:r>
            <a:r>
              <a:rPr lang="en-US" dirty="0"/>
              <a:t>"</a:t>
            </a:r>
            <a:br>
              <a:rPr lang="en-US" dirty="0"/>
            </a:br>
            <a:r>
              <a:rPr lang="en-US" dirty="0"/>
              <a:t>}</a:t>
            </a:r>
          </a:p>
          <a:p>
            <a:endParaRPr lang="en-US" dirty="0"/>
          </a:p>
          <a:p>
            <a:r>
              <a:rPr lang="ja-JP" altLang="en-US"/>
              <a:t>位置</a:t>
            </a:r>
            <a:r>
              <a:rPr lang="zh-CN" altLang="en-US" dirty="0"/>
              <a:t>：</a:t>
            </a:r>
            <a:r>
              <a:rPr lang="ja-JP" altLang="en-US"/>
              <a:t>测试项目根目录</a:t>
            </a:r>
            <a:r>
              <a:rPr lang="zh-CN" altLang="en-US" dirty="0"/>
              <a:t>，</a:t>
            </a:r>
            <a:r>
              <a:rPr lang="en-US" altLang="zh-CN" dirty="0"/>
              <a:t>auto/</a:t>
            </a:r>
            <a:r>
              <a:rPr lang="en-US" altLang="zh-CN" dirty="0" err="1"/>
              <a:t>mustang_manager</a:t>
            </a:r>
            <a:r>
              <a:rPr lang="en-US" altLang="zh-CN" dirty="0"/>
              <a:t>/</a:t>
            </a:r>
            <a:r>
              <a:rPr lang="en-US" altLang="zh-CN" dirty="0" err="1"/>
              <a:t>pycodegenconfig.json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242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C18BE-76AE-1840-A71E-15ACF7B80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DB</a:t>
            </a:r>
            <a:r>
              <a:rPr lang="ja-JP" altLang="en-US"/>
              <a:t>访问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79C5CD-DA78-094D-B0AE-0015598FC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对</a:t>
            </a:r>
            <a:r>
              <a:rPr lang="en-US" altLang="ja-JP" dirty="0"/>
              <a:t>MySQL</a:t>
            </a:r>
            <a:r>
              <a:rPr lang="zh-CN" altLang="en-US" dirty="0"/>
              <a:t>，</a:t>
            </a:r>
            <a:r>
              <a:rPr lang="en-US" altLang="zh-CN" dirty="0" err="1"/>
              <a:t>SQLServer</a:t>
            </a:r>
            <a:r>
              <a:rPr lang="zh-CN" altLang="en-US" dirty="0"/>
              <a:t>，</a:t>
            </a:r>
            <a:r>
              <a:rPr lang="en-US" altLang="zh-CN" dirty="0" err="1"/>
              <a:t>Sqlite</a:t>
            </a:r>
            <a:r>
              <a:rPr lang="ja-JP" altLang="en-US"/>
              <a:t>的增删改查</a:t>
            </a:r>
            <a:endParaRPr lang="en-US" altLang="ja-JP" dirty="0"/>
          </a:p>
          <a:p>
            <a:r>
              <a:rPr lang="en-US" dirty="0"/>
              <a:t>ORM</a:t>
            </a:r>
            <a:r>
              <a:rPr lang="zh-CN" altLang="en-US" dirty="0"/>
              <a:t> </a:t>
            </a:r>
            <a:r>
              <a:rPr lang="en-US" altLang="ja-JP" dirty="0"/>
              <a:t>OR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</a:p>
          <a:p>
            <a:r>
              <a:rPr lang="en-US" dirty="0"/>
              <a:t>Database</a:t>
            </a:r>
            <a:r>
              <a:rPr lang="zh-CN" altLang="en-US" dirty="0"/>
              <a:t> </a:t>
            </a:r>
            <a:r>
              <a:rPr lang="en-US" altLang="zh-CN" dirty="0"/>
              <a:t>factory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949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24F92-0BD9-7245-A962-9A06A0C1F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Util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A576D-E0F2-444C-98D1-AEF89C4CE4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dateUtil</a:t>
            </a:r>
            <a:endParaRPr lang="en-US" dirty="0"/>
          </a:p>
          <a:p>
            <a:r>
              <a:rPr lang="en-US" dirty="0" err="1"/>
              <a:t>jsonUtil</a:t>
            </a:r>
            <a:endParaRPr lang="en-US" dirty="0"/>
          </a:p>
          <a:p>
            <a:r>
              <a:rPr lang="en-US" altLang="zh-CN" dirty="0" err="1"/>
              <a:t>local_storage</a:t>
            </a:r>
            <a:endParaRPr lang="en-US" dirty="0"/>
          </a:p>
          <a:p>
            <a:r>
              <a:rPr lang="en-US" dirty="0" err="1"/>
              <a:t>netUtil</a:t>
            </a:r>
            <a:endParaRPr lang="en-US" dirty="0"/>
          </a:p>
          <a:p>
            <a:r>
              <a:rPr lang="en-US" dirty="0" err="1"/>
              <a:t>randomUtil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4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9F3CE0-F650-734B-A8D2-728B02724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pytest_salt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2F4AE-145D-FF46-A5F4-F2B9A96F1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指定执行环境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en-US" altLang="zh-CN" dirty="0" err="1"/>
              <a:t>env</a:t>
            </a:r>
            <a:r>
              <a:rPr lang="zh-CN" altLang="en-US" dirty="0"/>
              <a:t> </a:t>
            </a:r>
            <a:r>
              <a:rPr lang="en-US" altLang="zh-CN" dirty="0"/>
              <a:t>qa,qa1,qa2…</a:t>
            </a:r>
          </a:p>
          <a:p>
            <a:r>
              <a:rPr lang="en-US" dirty="0"/>
              <a:t>Auto</a:t>
            </a:r>
            <a:r>
              <a:rPr lang="zh-CN" altLang="en-US" dirty="0"/>
              <a:t> </a:t>
            </a:r>
            <a:r>
              <a:rPr lang="en-US" altLang="zh-CN" dirty="0"/>
              <a:t>backup</a:t>
            </a:r>
            <a:r>
              <a:rPr lang="zh-CN" altLang="en-US" dirty="0"/>
              <a:t> </a:t>
            </a:r>
            <a:r>
              <a:rPr lang="en-US" altLang="zh-CN" dirty="0"/>
              <a:t>reports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AC647C-238A-8D44-86A0-5DC99B0F4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911475"/>
            <a:ext cx="37846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3751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DF910BA-6883-B54A-BE8D-17BC451FC5F0}"/>
              </a:ext>
            </a:extLst>
          </p:cNvPr>
          <p:cNvSpPr/>
          <p:nvPr/>
        </p:nvSpPr>
        <p:spPr>
          <a:xfrm>
            <a:off x="5347853" y="3228110"/>
            <a:ext cx="1496291" cy="595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Service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FF5AC8B-C845-EB47-83EA-17747FBEFDD9}"/>
              </a:ext>
            </a:extLst>
          </p:cNvPr>
          <p:cNvSpPr/>
          <p:nvPr/>
        </p:nvSpPr>
        <p:spPr>
          <a:xfrm>
            <a:off x="5347853" y="2202875"/>
            <a:ext cx="1496291" cy="595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Testcase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B87754D-4FB7-1B46-8BDC-D4FC3C1B46E3}"/>
              </a:ext>
            </a:extLst>
          </p:cNvPr>
          <p:cNvSpPr/>
          <p:nvPr/>
        </p:nvSpPr>
        <p:spPr>
          <a:xfrm>
            <a:off x="8381999" y="2202874"/>
            <a:ext cx="1496291" cy="595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conftest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F018C2C-ADDD-BB4C-BF33-63535CAF4367}"/>
              </a:ext>
            </a:extLst>
          </p:cNvPr>
          <p:cNvSpPr/>
          <p:nvPr/>
        </p:nvSpPr>
        <p:spPr>
          <a:xfrm>
            <a:off x="2092036" y="2202874"/>
            <a:ext cx="1496291" cy="595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Test</a:t>
            </a:r>
            <a:r>
              <a:rPr lang="en-US" altLang="zh-CN" dirty="0" err="1"/>
              <a:t>D</a:t>
            </a:r>
            <a:r>
              <a:rPr lang="en-US" dirty="0" err="1"/>
              <a:t>ata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B619B9-D5D8-A64E-B2E5-EA9C3AA28CD7}"/>
              </a:ext>
            </a:extLst>
          </p:cNvPr>
          <p:cNvSpPr/>
          <p:nvPr/>
        </p:nvSpPr>
        <p:spPr>
          <a:xfrm>
            <a:off x="2092035" y="3228110"/>
            <a:ext cx="1496291" cy="595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Utilities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3BDDEF7-A4C8-4243-B5F4-173038578E98}"/>
              </a:ext>
            </a:extLst>
          </p:cNvPr>
          <p:cNvSpPr/>
          <p:nvPr/>
        </p:nvSpPr>
        <p:spPr>
          <a:xfrm>
            <a:off x="8381999" y="3228110"/>
            <a:ext cx="1496291" cy="595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Plugins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C186D6-10F6-AB40-A6E9-0B8AF364BD51}"/>
              </a:ext>
            </a:extLst>
          </p:cNvPr>
          <p:cNvSpPr/>
          <p:nvPr/>
        </p:nvSpPr>
        <p:spPr>
          <a:xfrm>
            <a:off x="3851562" y="4281052"/>
            <a:ext cx="1496291" cy="595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Controller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27D364-2637-C84A-B849-7D672CEC22AE}"/>
              </a:ext>
            </a:extLst>
          </p:cNvPr>
          <p:cNvSpPr/>
          <p:nvPr/>
        </p:nvSpPr>
        <p:spPr>
          <a:xfrm>
            <a:off x="6733311" y="4253345"/>
            <a:ext cx="1496291" cy="595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Model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243C0F-C4B5-9548-AB0C-BB78BC41A646}"/>
              </a:ext>
            </a:extLst>
          </p:cNvPr>
          <p:cNvSpPr/>
          <p:nvPr/>
        </p:nvSpPr>
        <p:spPr>
          <a:xfrm>
            <a:off x="401781" y="311731"/>
            <a:ext cx="1496291" cy="595746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KEY</a:t>
            </a:r>
            <a:r>
              <a:rPr lang="zh-CN" altLang="en-US" dirty="0"/>
              <a:t> </a:t>
            </a:r>
            <a:r>
              <a:rPr lang="en-US" altLang="zh-CN" dirty="0"/>
              <a:t>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847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CA3F06-30AC-A542-AE56-B0F65AE28A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项目结构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FDC0031-C348-3D46-9707-8D26B827FB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4380" y="748145"/>
            <a:ext cx="4452925" cy="5744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51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E8D2F-BA4C-CB4B-96FA-9BF0655B0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type</a:t>
            </a:r>
            <a:r>
              <a:rPr lang="zh-CN" altLang="en-US" dirty="0"/>
              <a:t> </a:t>
            </a:r>
            <a:r>
              <a:rPr lang="en-US" altLang="zh-CN" dirty="0"/>
              <a:t>annotation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33D6D47-016F-E644-8932-244796C6F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04908" y="1690688"/>
            <a:ext cx="10448892" cy="4650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4607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AF8DC-113C-B246-8A3A-70885F7A4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Controller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default</a:t>
            </a:r>
            <a:r>
              <a:rPr lang="zh-CN" altLang="en-US" dirty="0"/>
              <a:t> </a:t>
            </a:r>
            <a:r>
              <a:rPr lang="en-US" altLang="zh-CN" dirty="0"/>
              <a:t>hooks</a:t>
            </a:r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3D18ED4C-0CF8-2049-ACE1-1C48C1B604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0227" y="1690688"/>
            <a:ext cx="10513573" cy="3458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410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45DC5-FB42-154E-94A1-0284FF77D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</a:t>
            </a:r>
            <a:r>
              <a:rPr lang="zh-CN" altLang="en-US" dirty="0"/>
              <a:t> </a:t>
            </a:r>
            <a:r>
              <a:rPr lang="en-US" altLang="zh-CN" dirty="0"/>
              <a:t>as</a:t>
            </a:r>
            <a:r>
              <a:rPr lang="zh-CN" altLang="en-US" dirty="0"/>
              <a:t> </a:t>
            </a:r>
            <a:r>
              <a:rPr lang="en-US" altLang="zh-CN" dirty="0"/>
              <a:t>an</a:t>
            </a:r>
            <a:r>
              <a:rPr lang="zh-CN" altLang="en-US" dirty="0"/>
              <a:t> </a:t>
            </a:r>
            <a:r>
              <a:rPr lang="en-US" altLang="zh-CN" dirty="0"/>
              <a:t>service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serve</a:t>
            </a:r>
            <a:r>
              <a:rPr lang="zh-CN" altLang="en-US" dirty="0"/>
              <a:t> </a:t>
            </a:r>
            <a:r>
              <a:rPr lang="en-US" altLang="zh-CN" dirty="0"/>
              <a:t>testcases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92CCD-DBC7-9A4B-A5B7-933E22206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需要封装</a:t>
            </a:r>
            <a:r>
              <a:rPr lang="zh-CN" altLang="en-US" dirty="0"/>
              <a:t>、</a:t>
            </a:r>
            <a:r>
              <a:rPr lang="ja-JP" altLang="en-US"/>
              <a:t>扩展</a:t>
            </a:r>
            <a:r>
              <a:rPr lang="zh-CN" altLang="en-US" dirty="0"/>
              <a:t>、</a:t>
            </a:r>
            <a:r>
              <a:rPr lang="ja-JP" altLang="en-US"/>
              <a:t>组合</a:t>
            </a:r>
            <a:r>
              <a:rPr lang="zh-CN" altLang="en-US" dirty="0"/>
              <a:t>？</a:t>
            </a:r>
            <a:endParaRPr lang="en-US" altLang="zh-CN" dirty="0"/>
          </a:p>
          <a:p>
            <a:r>
              <a:rPr lang="en-US" altLang="zh-CN" dirty="0"/>
              <a:t>Use</a:t>
            </a:r>
            <a:r>
              <a:rPr lang="zh-CN" altLang="en-US" dirty="0"/>
              <a:t> </a:t>
            </a:r>
            <a:r>
              <a:rPr lang="en-US" altLang="zh-CN" dirty="0"/>
              <a:t>service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5A6EB4-7563-5A4B-AFC9-F6A0558801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023393"/>
            <a:ext cx="8232044" cy="3153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606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0F961-D3E7-6147-8B20-2B879E9AB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conftest</a:t>
            </a:r>
            <a:r>
              <a:rPr lang="en-US" altLang="zh-CN" dirty="0" err="1"/>
              <a:t>.py</a:t>
            </a:r>
            <a:r>
              <a:rPr lang="zh-CN" altLang="en-US" dirty="0"/>
              <a:t> </a:t>
            </a:r>
            <a:r>
              <a:rPr lang="en-US" altLang="zh-CN" dirty="0"/>
              <a:t>–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simple</a:t>
            </a:r>
            <a:r>
              <a:rPr lang="zh-CN" altLang="en-US" dirty="0"/>
              <a:t> </a:t>
            </a:r>
            <a:r>
              <a:rPr lang="en-US" altLang="zh-CN" dirty="0"/>
              <a:t>plugins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5D7DE-0D64-C24C-8D86-DB39A0812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/>
              <a:t>替代</a:t>
            </a:r>
            <a:r>
              <a:rPr lang="en-US" altLang="ja-JP" dirty="0" err="1"/>
              <a:t>xunit</a:t>
            </a:r>
            <a:r>
              <a:rPr lang="ja-JP" altLang="en-US"/>
              <a:t>风格</a:t>
            </a:r>
            <a:r>
              <a:rPr lang="zh-CN" altLang="en-US" dirty="0"/>
              <a:t>，</a:t>
            </a:r>
            <a:r>
              <a:rPr lang="en-US" altLang="ja-JP" dirty="0"/>
              <a:t>setup</a:t>
            </a:r>
            <a:r>
              <a:rPr lang="en-US" altLang="zh-CN" dirty="0"/>
              <a:t>/teardown…</a:t>
            </a:r>
            <a:r>
              <a:rPr lang="zh-CN" altLang="en-US" dirty="0"/>
              <a:t> </a:t>
            </a:r>
            <a:endParaRPr lang="en-US" altLang="zh-CN" dirty="0"/>
          </a:p>
          <a:p>
            <a:r>
              <a:rPr lang="en-US" altLang="zh-CN" dirty="0"/>
              <a:t>Scope:</a:t>
            </a:r>
            <a:r>
              <a:rPr lang="zh-CN" altLang="en-US" dirty="0"/>
              <a:t> </a:t>
            </a:r>
            <a:r>
              <a:rPr lang="en-US" altLang="zh-CN" dirty="0"/>
              <a:t>session,</a:t>
            </a:r>
            <a:r>
              <a:rPr lang="zh-CN" altLang="en-US" dirty="0"/>
              <a:t> </a:t>
            </a:r>
            <a:r>
              <a:rPr lang="en-US" altLang="zh-CN" dirty="0"/>
              <a:t>package,</a:t>
            </a:r>
            <a:r>
              <a:rPr lang="zh-CN" altLang="en-US" dirty="0"/>
              <a:t> </a:t>
            </a:r>
            <a:r>
              <a:rPr lang="en-US" altLang="zh-CN" dirty="0"/>
              <a:t>module,</a:t>
            </a:r>
            <a:r>
              <a:rPr lang="zh-CN" altLang="en-US" dirty="0"/>
              <a:t> </a:t>
            </a:r>
            <a:r>
              <a:rPr lang="en-US" altLang="zh-CN" dirty="0"/>
              <a:t>class,</a:t>
            </a:r>
            <a:r>
              <a:rPr lang="zh-CN" altLang="en-US" dirty="0"/>
              <a:t> </a:t>
            </a:r>
            <a:r>
              <a:rPr lang="en-US" altLang="zh-CN" dirty="0"/>
              <a:t>function</a:t>
            </a:r>
          </a:p>
          <a:p>
            <a:r>
              <a:rPr lang="en-US" altLang="zh-CN" dirty="0"/>
              <a:t>Location:</a:t>
            </a:r>
            <a:r>
              <a:rPr lang="zh-CN" altLang="en-US" dirty="0"/>
              <a:t> </a:t>
            </a:r>
            <a:r>
              <a:rPr lang="en-US" altLang="zh-CN" dirty="0"/>
              <a:t>root</a:t>
            </a:r>
            <a:r>
              <a:rPr lang="zh-CN" altLang="en-US" dirty="0"/>
              <a:t> </a:t>
            </a:r>
            <a:r>
              <a:rPr lang="en-US" altLang="zh-CN" dirty="0" err="1"/>
              <a:t>conftest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sub</a:t>
            </a:r>
            <a:r>
              <a:rPr lang="zh-CN" altLang="en-US" dirty="0"/>
              <a:t> </a:t>
            </a:r>
            <a:r>
              <a:rPr lang="en-US" altLang="zh-CN" dirty="0"/>
              <a:t>directory</a:t>
            </a:r>
            <a:r>
              <a:rPr lang="zh-CN" altLang="en-US" dirty="0"/>
              <a:t> </a:t>
            </a:r>
            <a:r>
              <a:rPr lang="en-US" altLang="zh-CN" dirty="0" err="1"/>
              <a:t>conftest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module/class</a:t>
            </a:r>
            <a:r>
              <a:rPr lang="zh-CN" altLang="en-US" dirty="0"/>
              <a:t> </a:t>
            </a:r>
            <a:r>
              <a:rPr lang="en-US" altLang="zh-CN" dirty="0" err="1"/>
              <a:t>conftest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061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ED956C-2DE1-6946-94DB-9F2B24A5C1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DC660-C12E-3A45-81EA-77ED3F1683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Principe</a:t>
            </a:r>
            <a:r>
              <a:rPr lang="zh-CN" altLang="en-US" dirty="0"/>
              <a:t> </a:t>
            </a:r>
            <a:r>
              <a:rPr lang="en-US" altLang="zh-CN" dirty="0"/>
              <a:t>1</a:t>
            </a:r>
          </a:p>
          <a:p>
            <a:pPr lvl="1"/>
            <a:r>
              <a:rPr lang="en-US" altLang="zh-CN" dirty="0"/>
              <a:t>Arrange</a:t>
            </a:r>
          </a:p>
          <a:p>
            <a:pPr lvl="1"/>
            <a:r>
              <a:rPr lang="en-US" altLang="zh-CN" dirty="0"/>
              <a:t>Act</a:t>
            </a:r>
          </a:p>
          <a:p>
            <a:pPr lvl="1"/>
            <a:r>
              <a:rPr lang="en-US" altLang="zh-CN" dirty="0"/>
              <a:t>Assert</a:t>
            </a:r>
          </a:p>
          <a:p>
            <a:pPr marL="457200" lvl="1" indent="0">
              <a:buNone/>
            </a:pPr>
            <a:endParaRPr lang="en-US" altLang="zh-CN" dirty="0"/>
          </a:p>
          <a:p>
            <a:pPr marL="514350" indent="-514350">
              <a:buFont typeface="+mj-lt"/>
              <a:buAutoNum type="arabicPeriod"/>
            </a:pPr>
            <a:r>
              <a:rPr lang="en-US" altLang="zh-CN" dirty="0"/>
              <a:t>Principe</a:t>
            </a:r>
            <a:r>
              <a:rPr lang="zh-CN" altLang="en-US" dirty="0"/>
              <a:t> </a:t>
            </a:r>
            <a:r>
              <a:rPr lang="en-US" altLang="zh-CN" dirty="0"/>
              <a:t>2</a:t>
            </a:r>
          </a:p>
          <a:p>
            <a:pPr lvl="1"/>
            <a:r>
              <a:rPr lang="en-US" altLang="zh-CN" dirty="0"/>
              <a:t>Work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ja-JP" dirty="0"/>
              <a:t>service</a:t>
            </a:r>
            <a:r>
              <a:rPr lang="zh-CN" altLang="en-US" dirty="0"/>
              <a:t> </a:t>
            </a:r>
            <a:r>
              <a:rPr lang="en-US" altLang="zh-CN" dirty="0"/>
              <a:t>not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/>
              <a:t>controller</a:t>
            </a:r>
          </a:p>
          <a:p>
            <a:pPr marL="457200" lvl="1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62448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1EC21-1BA8-764D-B7E7-BC8F99658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testcase</a:t>
            </a:r>
            <a:r>
              <a:rPr lang="zh-CN" altLang="en-US" dirty="0"/>
              <a:t> </a:t>
            </a:r>
            <a:r>
              <a:rPr lang="en-US" altLang="zh-CN" dirty="0"/>
              <a:t>with</a:t>
            </a:r>
            <a:r>
              <a:rPr lang="zh-CN" altLang="en-US" dirty="0"/>
              <a:t> </a:t>
            </a:r>
            <a:r>
              <a:rPr lang="en-US" altLang="zh-CN" dirty="0" err="1"/>
              <a:t>pytest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783DE-28E6-4248-8811-ABE5989723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Mark</a:t>
            </a:r>
          </a:p>
          <a:p>
            <a:r>
              <a:rPr lang="en-US" altLang="zh-CN" dirty="0"/>
              <a:t>fixture</a:t>
            </a:r>
          </a:p>
          <a:p>
            <a:r>
              <a:rPr lang="en-US" altLang="zh-CN" dirty="0"/>
              <a:t>Report</a:t>
            </a:r>
            <a:r>
              <a:rPr lang="zh-CN" altLang="en-US" dirty="0"/>
              <a:t>（</a:t>
            </a:r>
            <a:r>
              <a:rPr lang="en-US" altLang="zh-CN" dirty="0" err="1"/>
              <a:t>pytest</a:t>
            </a:r>
            <a:r>
              <a:rPr lang="en-US" altLang="zh-CN" dirty="0"/>
              <a:t>-html)</a:t>
            </a:r>
          </a:p>
        </p:txBody>
      </p:sp>
    </p:spTree>
    <p:extLst>
      <p:ext uri="{BB962C8B-B14F-4D97-AF65-F5344CB8AC3E}">
        <p14:creationId xmlns:p14="http://schemas.microsoft.com/office/powerpoint/2010/main" val="1079950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C3EBE-F440-DF47-94C7-A75DD3ACA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pycodegen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75E70AF-5B97-2A42-93AF-64B38F1AAC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515720"/>
            <a:ext cx="8097982" cy="4788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427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</TotalTime>
  <Words>149</Words>
  <Application>Microsoft Macintosh PowerPoint</Application>
  <PresentationFormat>Widescreen</PresentationFormat>
  <Paragraphs>52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easy-test </vt:lpstr>
      <vt:lpstr>项目结构</vt:lpstr>
      <vt:lpstr>Model with type annotation</vt:lpstr>
      <vt:lpstr>Controller with default hooks</vt:lpstr>
      <vt:lpstr>Service as an service to serve testcases</vt:lpstr>
      <vt:lpstr>conftest.py – the simple plugins</vt:lpstr>
      <vt:lpstr>Testcase</vt:lpstr>
      <vt:lpstr>testcase with pytest</vt:lpstr>
      <vt:lpstr>pycodegen</vt:lpstr>
      <vt:lpstr>pycodegenconfig.json</vt:lpstr>
      <vt:lpstr>DB访问</vt:lpstr>
      <vt:lpstr>Util</vt:lpstr>
      <vt:lpstr>pytest_salt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easy-test </dc:title>
  <dc:creator>Yang Huawei</dc:creator>
  <cp:lastModifiedBy>Yang Huawei</cp:lastModifiedBy>
  <cp:revision>17</cp:revision>
  <dcterms:created xsi:type="dcterms:W3CDTF">2019-06-03T09:41:23Z</dcterms:created>
  <dcterms:modified xsi:type="dcterms:W3CDTF">2019-06-04T03:51:14Z</dcterms:modified>
</cp:coreProperties>
</file>